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5B0-029D-C743-8BD1-F23103A487D4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1EA4-A77D-C147-B417-A48D397D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5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5B0-029D-C743-8BD1-F23103A487D4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1EA4-A77D-C147-B417-A48D397D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0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5B0-029D-C743-8BD1-F23103A487D4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1EA4-A77D-C147-B417-A48D397D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9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5B0-029D-C743-8BD1-F23103A487D4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1EA4-A77D-C147-B417-A48D397D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8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5B0-029D-C743-8BD1-F23103A487D4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1EA4-A77D-C147-B417-A48D397D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5B0-029D-C743-8BD1-F23103A487D4}" type="datetimeFigureOut">
              <a:rPr lang="en-US" smtClean="0"/>
              <a:t>8/17/14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1EA4-A77D-C147-B417-A48D397D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2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5B0-029D-C743-8BD1-F23103A487D4}" type="datetimeFigureOut">
              <a:rPr lang="en-US" smtClean="0"/>
              <a:t>8/17/14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1EA4-A77D-C147-B417-A48D397D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0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5B0-029D-C743-8BD1-F23103A487D4}" type="datetimeFigureOut">
              <a:rPr lang="en-US" smtClean="0"/>
              <a:t>8/17/14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1EA4-A77D-C147-B417-A48D397D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5B0-029D-C743-8BD1-F23103A487D4}" type="datetimeFigureOut">
              <a:rPr lang="en-US" smtClean="0"/>
              <a:t>8/17/14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1EA4-A77D-C147-B417-A48D397D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7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5B0-029D-C743-8BD1-F23103A487D4}" type="datetimeFigureOut">
              <a:rPr lang="en-US" smtClean="0"/>
              <a:t>8/17/14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1EA4-A77D-C147-B417-A48D397D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7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C5B0-029D-C743-8BD1-F23103A487D4}" type="datetimeFigureOut">
              <a:rPr lang="en-US" smtClean="0"/>
              <a:t>8/17/14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1EA4-A77D-C147-B417-A48D397D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2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9C5B0-029D-C743-8BD1-F23103A487D4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C1EA4-A77D-C147-B417-A48D397D5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3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ppDemoStore_-_Chase_Mobile_-_iTunes_Ap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00" y="875362"/>
            <a:ext cx="3568700" cy="5118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45886" y="1554841"/>
            <a:ext cx="2075170" cy="883879"/>
          </a:xfrm>
          <a:prstGeom prst="rect">
            <a:avLst/>
          </a:prstGeom>
          <a:noFill/>
          <a:ln w="76200" cmpd="sng"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24324" y="1739557"/>
            <a:ext cx="88648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logon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845885" y="2789513"/>
            <a:ext cx="2551401" cy="883879"/>
          </a:xfrm>
          <a:prstGeom prst="rect">
            <a:avLst/>
          </a:prstGeom>
          <a:noFill/>
          <a:ln w="76200" cmpd="sng"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91512" y="2974229"/>
            <a:ext cx="122273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contact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845885" y="4038615"/>
            <a:ext cx="3099789" cy="883879"/>
          </a:xfrm>
          <a:prstGeom prst="rect">
            <a:avLst/>
          </a:prstGeom>
          <a:noFill/>
          <a:ln w="76200" cmpd="sng">
            <a:solidFill>
              <a:srgbClr val="FFFF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91512" y="4223331"/>
            <a:ext cx="122273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2995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Colorado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Yeh</dc:creator>
  <cp:lastModifiedBy>Tom Yeh</cp:lastModifiedBy>
  <cp:revision>1</cp:revision>
  <dcterms:created xsi:type="dcterms:W3CDTF">2014-08-17T12:45:24Z</dcterms:created>
  <dcterms:modified xsi:type="dcterms:W3CDTF">2014-08-17T12:47:59Z</dcterms:modified>
</cp:coreProperties>
</file>