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9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5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8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8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DEF3-652E-F941-A8F9-66B93172E728}" type="datetimeFigureOut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4EA8-ED25-1748-B58C-BD53FDEBA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8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8133" y="1128374"/>
            <a:ext cx="512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Browser </a:t>
            </a:r>
            <a:r>
              <a:rPr lang="en-US" dirty="0"/>
              <a:t>http://</a:t>
            </a:r>
            <a:r>
              <a:rPr lang="en-US" dirty="0" err="1"/>
              <a:t>slides.sikuli.org</a:t>
            </a:r>
            <a:r>
              <a:rPr lang="en-US" dirty="0"/>
              <a:t>/examples/</a:t>
            </a:r>
            <a:r>
              <a:rPr lang="en-US" dirty="0" err="1"/>
              <a:t>login.html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11 at 2.57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1" y="1617212"/>
            <a:ext cx="8166100" cy="3987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5253" y="2588038"/>
            <a:ext cx="1545465" cy="742863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81" y="855862"/>
            <a:ext cx="2793378" cy="523220"/>
          </a:xfrm>
          <a:prstGeom prst="rect">
            <a:avLst/>
          </a:prstGeom>
          <a:solidFill>
            <a:srgbClr val="FFFFFF">
              <a:alpha val="61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TYPE &lt;username&gt;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97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11 at 2.57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1" y="1617212"/>
            <a:ext cx="8166100" cy="3987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40060" y="2623953"/>
            <a:ext cx="1545465" cy="742863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40060" y="882866"/>
            <a:ext cx="2735695" cy="523220"/>
          </a:xfrm>
          <a:prstGeom prst="rect">
            <a:avLst/>
          </a:prstGeom>
          <a:solidFill>
            <a:srgbClr val="FFFFFF">
              <a:alpha val="61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TYPE &lt;password&gt;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436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11 at 2.57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1" y="1617212"/>
            <a:ext cx="8166100" cy="3987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8083" y="4352005"/>
            <a:ext cx="850605" cy="551155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81" y="3677284"/>
            <a:ext cx="995560" cy="523220"/>
          </a:xfrm>
          <a:prstGeom prst="rect">
            <a:avLst/>
          </a:prstGeom>
          <a:solidFill>
            <a:srgbClr val="FFFFFF">
              <a:alpha val="61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CLICK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019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19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Yeh</dc:creator>
  <cp:lastModifiedBy>Tom Yeh</cp:lastModifiedBy>
  <cp:revision>14</cp:revision>
  <dcterms:created xsi:type="dcterms:W3CDTF">2013-08-10T15:34:04Z</dcterms:created>
  <dcterms:modified xsi:type="dcterms:W3CDTF">2013-08-11T22:29:25Z</dcterms:modified>
</cp:coreProperties>
</file>