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6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3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5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4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6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4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0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0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2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9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1B5C5-7929-0441-97C2-0CF01CC7D89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487E-E0D5-1847-9B9C-1C434490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9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5858" y="2641956"/>
            <a:ext cx="391916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 smtClean="0"/>
              <a:t>Hello World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8182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Colorado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Yeh</dc:creator>
  <cp:lastModifiedBy>Tom Yeh</cp:lastModifiedBy>
  <cp:revision>4</cp:revision>
  <dcterms:created xsi:type="dcterms:W3CDTF">2013-08-04T20:17:40Z</dcterms:created>
  <dcterms:modified xsi:type="dcterms:W3CDTF">2013-08-11T21:05:43Z</dcterms:modified>
</cp:coreProperties>
</file>